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H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H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s-H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26FCE-CD6B-460B-AF50-8664E73434AE}" type="datetimeFigureOut">
              <a:rPr lang="es-HN" smtClean="0"/>
              <a:t>09/05/2012</a:t>
            </a:fld>
            <a:endParaRPr lang="es-H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0D40-F3DE-4AC9-A458-0846D9D849B5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4277614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H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H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26FCE-CD6B-460B-AF50-8664E73434AE}" type="datetimeFigureOut">
              <a:rPr lang="es-HN" smtClean="0"/>
              <a:t>09/05/2012</a:t>
            </a:fld>
            <a:endParaRPr lang="es-H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0D40-F3DE-4AC9-A458-0846D9D849B5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27022490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s-H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26FCE-CD6B-460B-AF50-8664E73434AE}" type="datetimeFigureOut">
              <a:rPr lang="es-HN" smtClean="0"/>
              <a:t>09/05/2012</a:t>
            </a:fld>
            <a:endParaRPr lang="es-H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0D40-F3DE-4AC9-A458-0846D9D849B5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14706508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H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H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H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26FCE-CD6B-460B-AF50-8664E73434AE}" type="datetimeFigureOut">
              <a:rPr lang="es-HN" smtClean="0"/>
              <a:t>09/05/2012</a:t>
            </a:fld>
            <a:endParaRPr lang="es-H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0D40-F3DE-4AC9-A458-0846D9D849B5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1028310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s-H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H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H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26FCE-CD6B-460B-AF50-8664E73434AE}" type="datetimeFigureOut">
              <a:rPr lang="es-HN" smtClean="0"/>
              <a:t>09/05/2012</a:t>
            </a:fld>
            <a:endParaRPr lang="es-H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0D40-F3DE-4AC9-A458-0846D9D849B5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1879938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H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26FCE-CD6B-460B-AF50-8664E73434AE}" type="datetimeFigureOut">
              <a:rPr lang="es-HN" smtClean="0"/>
              <a:t>09/05/2012</a:t>
            </a:fld>
            <a:endParaRPr lang="es-H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0D40-F3DE-4AC9-A458-0846D9D849B5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27266899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26FCE-CD6B-460B-AF50-8664E73434AE}" type="datetimeFigureOut">
              <a:rPr lang="es-HN" smtClean="0"/>
              <a:t>09/05/2012</a:t>
            </a:fld>
            <a:endParaRPr lang="es-H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0D40-F3DE-4AC9-A458-0846D9D849B5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2231866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H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H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26FCE-CD6B-460B-AF50-8664E73434AE}" type="datetimeFigureOut">
              <a:rPr lang="es-HN" smtClean="0"/>
              <a:t>09/05/2012</a:t>
            </a:fld>
            <a:endParaRPr lang="es-H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0D40-F3DE-4AC9-A458-0846D9D849B5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296763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H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H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26FCE-CD6B-460B-AF50-8664E73434AE}" type="datetimeFigureOut">
              <a:rPr lang="es-HN" smtClean="0"/>
              <a:t>09/05/2012</a:t>
            </a:fld>
            <a:endParaRPr lang="es-H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0D40-F3DE-4AC9-A458-0846D9D849B5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860976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H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H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26FCE-CD6B-460B-AF50-8664E73434AE}" type="datetimeFigureOut">
              <a:rPr lang="es-HN" smtClean="0"/>
              <a:t>09/05/2012</a:t>
            </a:fld>
            <a:endParaRPr lang="es-H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0D40-F3DE-4AC9-A458-0846D9D849B5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2308913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s-H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H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26FCE-CD6B-460B-AF50-8664E73434AE}" type="datetimeFigureOut">
              <a:rPr lang="es-HN" smtClean="0"/>
              <a:t>09/05/2012</a:t>
            </a:fld>
            <a:endParaRPr lang="es-H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0D40-F3DE-4AC9-A458-0846D9D849B5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41178735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s-H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H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6FCE-CD6B-460B-AF50-8664E73434AE}" type="datetimeFigureOut">
              <a:rPr lang="es-HN" smtClean="0"/>
              <a:t>09/05/2012</a:t>
            </a:fld>
            <a:endParaRPr lang="es-H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H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E90D40-F3DE-4AC9-A458-0846D9D849B5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149906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H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Using </a:t>
            </a:r>
            <a:r>
              <a:rPr lang="en-US" dirty="0" err="1" smtClean="0"/>
              <a:t>Shazam</a:t>
            </a:r>
            <a:endParaRPr lang="es-H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33149259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Step 1:  Go to Shazam.ucdavis.edu</a:t>
            </a:r>
            <a:endParaRPr lang="es-H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HN"/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1066800" y="1618881"/>
            <a:ext cx="7086600" cy="4526280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 flipV="1">
            <a:off x="1600200" y="2667000"/>
            <a:ext cx="1905000" cy="8382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505200" y="3236779"/>
            <a:ext cx="1905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Click on “Command File”</a:t>
            </a:r>
            <a:endParaRPr lang="es-HN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7289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787" y="152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Step 2: Use Browser to Tell </a:t>
            </a:r>
            <a:r>
              <a:rPr lang="en-US" dirty="0" err="1" smtClean="0"/>
              <a:t>Shazam</a:t>
            </a:r>
            <a:r>
              <a:rPr lang="en-US" dirty="0" smtClean="0"/>
              <a:t> Where your Command File Is </a:t>
            </a:r>
            <a:endParaRPr lang="es-H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HN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87" y="1524000"/>
            <a:ext cx="8890000" cy="533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4"/>
          <p:cNvSpPr/>
          <p:nvPr/>
        </p:nvSpPr>
        <p:spPr>
          <a:xfrm>
            <a:off x="4637548" y="2286000"/>
            <a:ext cx="798871" cy="760770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19253757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Step 3:  Run </a:t>
            </a:r>
            <a:r>
              <a:rPr lang="en-US" dirty="0" err="1" smtClean="0"/>
              <a:t>Shazam</a:t>
            </a:r>
            <a:r>
              <a:rPr lang="en-US" dirty="0" smtClean="0"/>
              <a:t>!</a:t>
            </a:r>
            <a:endParaRPr lang="es-H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HN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371600"/>
            <a:ext cx="8763000" cy="525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val 3"/>
          <p:cNvSpPr/>
          <p:nvPr/>
        </p:nvSpPr>
        <p:spPr>
          <a:xfrm>
            <a:off x="1791929" y="2435940"/>
            <a:ext cx="1905000" cy="381000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16059460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28600"/>
            <a:ext cx="8229600" cy="1143000"/>
          </a:xfrm>
        </p:spPr>
        <p:txBody>
          <a:bodyPr/>
          <a:lstStyle/>
          <a:p>
            <a:r>
              <a:rPr lang="en-US" dirty="0" smtClean="0"/>
              <a:t>Step 4:  Check Your Output</a:t>
            </a:r>
            <a:endParaRPr lang="es-H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HN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628222"/>
            <a:ext cx="8610600" cy="5166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val 3"/>
          <p:cNvSpPr/>
          <p:nvPr/>
        </p:nvSpPr>
        <p:spPr>
          <a:xfrm>
            <a:off x="152400" y="3048000"/>
            <a:ext cx="5334000" cy="3810000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6858000" y="3962400"/>
            <a:ext cx="18288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486400" y="3733800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Scroll Down</a:t>
            </a:r>
            <a:endParaRPr lang="es-HN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56203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41</Words>
  <Application>Microsoft Office PowerPoint</Application>
  <PresentationFormat>On-screen Show (4:3)</PresentationFormat>
  <Paragraphs>7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Using Shazam</vt:lpstr>
      <vt:lpstr>Step 1:  Go to Shazam.ucdavis.edu</vt:lpstr>
      <vt:lpstr>Step 2: Use Browser to Tell Shazam Where your Command File Is </vt:lpstr>
      <vt:lpstr>Step 3:  Run Shazam!</vt:lpstr>
      <vt:lpstr>Step 4:  Check Your Output</vt:lpstr>
    </vt:vector>
  </TitlesOfParts>
  <Company>Department of Agricultural and Resource Economics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Using Shazam</dc:title>
  <dc:creator>J. Edward Taylor</dc:creator>
  <cp:lastModifiedBy>J. Edward Taylor</cp:lastModifiedBy>
  <cp:revision>3</cp:revision>
  <dcterms:created xsi:type="dcterms:W3CDTF">2011-04-29T17:23:38Z</dcterms:created>
  <dcterms:modified xsi:type="dcterms:W3CDTF">2012-05-10T01:25:26Z</dcterms:modified>
</cp:coreProperties>
</file>